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71" r:id="rId3"/>
    <p:sldId id="272" r:id="rId4"/>
    <p:sldId id="273" r:id="rId5"/>
    <p:sldId id="274" r:id="rId6"/>
    <p:sldId id="275" r:id="rId7"/>
    <p:sldId id="277" r:id="rId8"/>
    <p:sldId id="278" r:id="rId9"/>
    <p:sldId id="270" r:id="rId10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6161"/>
    <a:srgbClr val="F8AB1E"/>
    <a:srgbClr val="EAECF0"/>
    <a:srgbClr val="FFFFFF"/>
    <a:srgbClr val="CACE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09"/>
    <p:restoredTop sz="95865"/>
  </p:normalViewPr>
  <p:slideViewPr>
    <p:cSldViewPr snapToGrid="0">
      <p:cViewPr varScale="1">
        <p:scale>
          <a:sx n="141" d="100"/>
          <a:sy n="141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3AAD4F-A67D-124B-B6C7-9559550E1B2F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EAF6DF-5C7D-EA4F-8240-28E2FA9D0B1E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457587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2C2BD4-612A-C1CF-EE1D-358D27B2A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4F9259D-053E-6447-66BF-2A4DDAC3C8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63ABE9-1C4B-5DF6-D849-083881C21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884A55-E36B-9817-45D6-129591CB4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263C6A-D841-2F58-EECE-4ECE2BA8D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601074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911DE-2F18-C7F6-8924-02EAF9EE3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37CA8C8-6C4A-A10F-96B8-C52AD8A8F4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269041-2E10-0B22-BE0F-7B944EE20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58E2F4-DD5D-0E12-F8B5-CF71B2B80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120B4F-1D7E-E40E-329E-929D87C5C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7227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F69BD8-E1C6-0ADC-56B1-6BA2C95F3F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4847A62-1539-FD17-D83E-57A2B45B6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A2EC9E-F6F0-883F-64B7-43560A224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16AE3F8-E0EE-5AEA-4737-3B665146F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C1E0A8-DCF3-8F6F-07C5-F51309816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84199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C9703-ACAD-84D0-4FEB-4E9C9A78E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01E94D-3339-94DC-8C56-DDBE89441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532DF16-C5F4-9B98-AB1B-954C55C25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358F20-AE89-47D6-C2B1-2A0584813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C41F6B-7060-C051-45F3-6740099D2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75917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EA76A-4E0F-241E-0D1A-F310009A0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90CDA8-6690-2D51-E7F3-75685DE7A3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CF0F55-AE4D-C37F-C32C-860007CE8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62476F-2361-5B65-129F-877BC8F2B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55DB29-5A10-B14A-AECF-DA7CA8D4B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73830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EC0FB9-C2B2-26F1-1229-EA372131B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609B6C-2479-AF0F-330F-6A2382302A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30DAA38-16DB-F708-A5B3-E347065B3D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A3E299-DF1B-8CF6-F28D-EB8799CE0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907147-37F9-5691-3726-9F5CB48CA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58AF59-FC90-96BB-8955-27C47D426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8224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6E2C40-AAE3-6DAD-5285-CD2C28EF2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EB4400B-AC7D-61E1-A942-0D2356CFD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213293-B9C4-2551-3260-A812FF1C4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6F7CC6D-B04E-68DE-E1DC-F5D80AB2F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ADA6A8-1F90-6CA2-A2B5-61CE27E53A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5C6D2D7-A470-011A-E074-53C8B5C10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EBD363-4C76-B5DB-C1E9-2239C4ACF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9102BEF-A08B-D2D4-D407-889A19B45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36952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CC056-A780-11D9-8A0D-222029FE0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B502F5F-8CA5-AEF2-690F-A4E1B472C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6AF599D-67F9-E1E4-18BC-0043979F6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0F7598-9D53-95FB-0683-FC42724AE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56653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8F1EE89-3E42-5976-55A2-500E0D23E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9D7217-D7D9-8D53-0F4F-290D6DD51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71D7C0-B2AD-653B-5201-5BDE34BB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00289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3EC0F0-2535-BBC3-05D3-8F77153F0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1B2360-2CDC-67E4-F7C3-1D2572A6B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8A32FD-13E7-09AF-74A0-A946F82350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BA0C866-4A01-64AB-F56B-8E0AB83D0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C4AB103-8212-C82E-FDD6-09BD58BBE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2CCDB0-90D3-65B5-ABBD-71F133515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00485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FF3186-1E50-1808-8F6C-DEC337D5C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7E33F74-C226-4D97-7224-322043780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D367FBE-C25A-0BE8-12BE-68CED7A4E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F41A3E-5C04-E984-AE2D-E5A08BEA2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28CC35-E38E-5057-9D11-7319BB830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CF88999-1AA8-76E9-0EA3-AE21A1CBE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10686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0111AE2-F64D-131E-3AF5-DAD1A4364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F388B5-D821-1272-507A-7ECA946E3A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095ED2-7AB4-C2F3-864F-0EBFD444CB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297B8-048F-D44B-926A-0CA64AB5BA2B}" type="datetimeFigureOut">
              <a:rPr kumimoji="1" lang="ko-Kore-KR" altLang="en-US" smtClean="0"/>
              <a:t>2022. 12. 7.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470380-6BDA-1D0A-D0F8-7611072FE7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C5B0C4-ED52-D24E-356B-5EF065702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76B584-4C09-594F-9A7B-A4AB05F0C68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64405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6020158-670A-BA04-DC61-6119FBD66E84}"/>
              </a:ext>
            </a:extLst>
          </p:cNvPr>
          <p:cNvSpPr txBox="1"/>
          <p:nvPr/>
        </p:nvSpPr>
        <p:spPr>
          <a:xfrm>
            <a:off x="182880" y="193040"/>
            <a:ext cx="37208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성장과 혁신을 지향하는 </a:t>
            </a:r>
            <a:r>
              <a:rPr lang="en-US" altLang="ko-KR" sz="16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E.S.G</a:t>
            </a:r>
            <a:r>
              <a:rPr lang="ko-KR" altLang="en-US" sz="16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en-US" altLang="ko-KR" sz="16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SOLUTION</a:t>
            </a:r>
            <a:endParaRPr lang="ko-KR" altLang="en-US" sz="16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40A7FE-9DD3-7C87-E0DC-217F18538028}"/>
              </a:ext>
            </a:extLst>
          </p:cNvPr>
          <p:cNvSpPr txBox="1"/>
          <p:nvPr/>
        </p:nvSpPr>
        <p:spPr>
          <a:xfrm>
            <a:off x="3025287" y="2158198"/>
            <a:ext cx="61414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“</a:t>
            </a:r>
            <a:r>
              <a:rPr lang="ko-KR" altLang="en-US" sz="5400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동애등에</a:t>
            </a:r>
            <a:r>
              <a:rPr lang="ko-KR" altLang="en-US" sz="54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ko-KR" altLang="en-US" sz="5400" b="1" dirty="0" err="1">
                <a:solidFill>
                  <a:srgbClr val="076161"/>
                </a:solidFill>
                <a:latin typeface="Noto Sans KR" panose="020B0600000000000000" pitchFamily="34" charset="-128"/>
                <a:ea typeface="Noto Sans KR" panose="020B0600000000000000" pitchFamily="34" charset="-128"/>
              </a:rPr>
              <a:t>스마트팜</a:t>
            </a:r>
            <a:r>
              <a:rPr lang="en-US" altLang="ko-KR" sz="54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”</a:t>
            </a:r>
            <a:endParaRPr lang="ko-KR" altLang="en-US" sz="54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7" name="직선 연결선 4">
            <a:extLst>
              <a:ext uri="{FF2B5EF4-FFF2-40B4-BE49-F238E27FC236}">
                <a16:creationId xmlns:a16="http://schemas.microsoft.com/office/drawing/2014/main" id="{1F30A4F5-001C-9D36-5CBC-215D4A3ED99E}"/>
              </a:ext>
            </a:extLst>
          </p:cNvPr>
          <p:cNvCxnSpPr>
            <a:cxnSpLocks/>
          </p:cNvCxnSpPr>
          <p:nvPr/>
        </p:nvCxnSpPr>
        <p:spPr>
          <a:xfrm>
            <a:off x="3347717" y="3325983"/>
            <a:ext cx="5496560" cy="0"/>
          </a:xfrm>
          <a:prstGeom prst="line">
            <a:avLst/>
          </a:prstGeom>
          <a:ln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07E872F-9086-2774-C90B-627D07F075CC}"/>
              </a:ext>
            </a:extLst>
          </p:cNvPr>
          <p:cNvSpPr txBox="1"/>
          <p:nvPr/>
        </p:nvSpPr>
        <p:spPr>
          <a:xfrm>
            <a:off x="3986287" y="3570439"/>
            <a:ext cx="4219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ICT 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기술을 활용한  </a:t>
            </a:r>
            <a:r>
              <a:rPr lang="ko-KR" altLang="en-US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동애등에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곤충 </a:t>
            </a:r>
            <a:r>
              <a:rPr lang="ko-KR" altLang="en-US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스마트팜</a:t>
            </a:r>
            <a:endParaRPr lang="ko-KR" altLang="en-US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742E5B-A7A2-7EE1-38D0-67AFC0D22EB5}"/>
              </a:ext>
            </a:extLst>
          </p:cNvPr>
          <p:cNvSpPr txBox="1"/>
          <p:nvPr/>
        </p:nvSpPr>
        <p:spPr>
          <a:xfrm>
            <a:off x="10000009" y="6390536"/>
            <a:ext cx="206586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Copyright 2022, </a:t>
            </a:r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간명해</a:t>
            </a:r>
            <a:r>
              <a:rPr lang="en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. All rights reserved.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A106BE-3A9E-6E87-8039-300779A9640A}"/>
              </a:ext>
            </a:extLst>
          </p:cNvPr>
          <p:cNvSpPr txBox="1"/>
          <p:nvPr/>
        </p:nvSpPr>
        <p:spPr>
          <a:xfrm>
            <a:off x="5050679" y="3994201"/>
            <a:ext cx="20906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en-US" altLang="ko-KR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201644038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간명해 </a:t>
            </a:r>
            <a:endParaRPr lang="en-US" altLang="ko-KR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  <a:p>
            <a:pPr algn="ctr"/>
            <a:r>
              <a:rPr lang="en-US" altLang="ko-KR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201744053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ko-KR" altLang="en-US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양한준</a:t>
            </a:r>
            <a:endParaRPr lang="en-US" altLang="ko-KR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  <a:p>
            <a:pPr algn="ctr"/>
            <a:r>
              <a:rPr lang="en-US" altLang="ko-KR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201844040</a:t>
            </a:r>
            <a:r>
              <a:rPr lang="ko-KR" altLang="en-US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 </a:t>
            </a:r>
            <a:r>
              <a:rPr lang="ko-KR" altLang="en-US" dirty="0" err="1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김광래</a:t>
            </a:r>
            <a:endParaRPr lang="ko-KR" altLang="en-US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37903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6297CAA-7283-A1AF-7641-DE19B0FEF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72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AD7B1EB-48BC-6FDA-4D0B-9B82B847191E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1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13" name="직선 연결선 4">
            <a:extLst>
              <a:ext uri="{FF2B5EF4-FFF2-40B4-BE49-F238E27FC236}">
                <a16:creationId xmlns:a16="http://schemas.microsoft.com/office/drawing/2014/main" id="{B4792A81-39D4-7002-EB0B-BD7291975807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7788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934B7DA-BF58-45D1-77E3-945BF7EB5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72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B4AB6CD-2C17-B3BC-3664-E9A27477F56E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2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9" name="직선 연결선 4">
            <a:extLst>
              <a:ext uri="{FF2B5EF4-FFF2-40B4-BE49-F238E27FC236}">
                <a16:creationId xmlns:a16="http://schemas.microsoft.com/office/drawing/2014/main" id="{D692C06B-1287-6A97-01B1-325290CAE75B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3497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C641DDBB-B944-61D5-5015-19D641FB0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1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E0EB1C8-F4CC-4CF4-9A8F-677A55B34A94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3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9" name="직선 연결선 4">
            <a:extLst>
              <a:ext uri="{FF2B5EF4-FFF2-40B4-BE49-F238E27FC236}">
                <a16:creationId xmlns:a16="http://schemas.microsoft.com/office/drawing/2014/main" id="{E3923476-04BA-4010-FA5B-FA8902960B56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6127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스크린샷, 실내, 모니터이(가) 표시된 사진&#10;&#10;자동 생성된 설명">
            <a:extLst>
              <a:ext uri="{FF2B5EF4-FFF2-40B4-BE49-F238E27FC236}">
                <a16:creationId xmlns:a16="http://schemas.microsoft.com/office/drawing/2014/main" id="{8B091C33-5F85-1D4E-0428-081FFF2E7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06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스크린샷, 디스플레이, 전자기기이(가) 표시된 사진&#10;&#10;자동 생성된 설명">
            <a:extLst>
              <a:ext uri="{FF2B5EF4-FFF2-40B4-BE49-F238E27FC236}">
                <a16:creationId xmlns:a16="http://schemas.microsoft.com/office/drawing/2014/main" id="{7A60CBEE-1E0F-C808-BF5E-4A9982886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271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9AC40108-2A7F-80EC-0076-A53F3C723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1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6E8B13F-70F3-99D6-1870-58817A24C74D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4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9" name="직선 연결선 4">
            <a:extLst>
              <a:ext uri="{FF2B5EF4-FFF2-40B4-BE49-F238E27FC236}">
                <a16:creationId xmlns:a16="http://schemas.microsoft.com/office/drawing/2014/main" id="{D2350ADE-6BEB-8CBB-58DC-D5656EEF533F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83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2BB979E0-3366-30FC-DFBD-B15CFA9C9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1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360758-2F05-D8B8-505F-C9ED2866994E}"/>
              </a:ext>
            </a:extLst>
          </p:cNvPr>
          <p:cNvSpPr txBox="1"/>
          <p:nvPr/>
        </p:nvSpPr>
        <p:spPr>
          <a:xfrm>
            <a:off x="10994244" y="6490971"/>
            <a:ext cx="791235" cy="2154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사업계획서   </a:t>
            </a:r>
            <a:r>
              <a:rPr lang="en-US" altLang="ko-KR" sz="800" dirty="0">
                <a:solidFill>
                  <a:srgbClr val="076161"/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</a:rPr>
              <a:t>5</a:t>
            </a:r>
            <a:endParaRPr lang="ko-KR" altLang="en-US" sz="800" dirty="0">
              <a:solidFill>
                <a:srgbClr val="076161"/>
              </a:solidFill>
              <a:latin typeface="Noto Sans KR Light" panose="020B0300000000000000" pitchFamily="34" charset="-128"/>
              <a:ea typeface="Noto Sans KR Light" panose="020B0300000000000000" pitchFamily="34" charset="-128"/>
            </a:endParaRPr>
          </a:p>
        </p:txBody>
      </p:sp>
      <p:cxnSp>
        <p:nvCxnSpPr>
          <p:cNvPr id="7" name="직선 연결선 4">
            <a:extLst>
              <a:ext uri="{FF2B5EF4-FFF2-40B4-BE49-F238E27FC236}">
                <a16:creationId xmlns:a16="http://schemas.microsoft.com/office/drawing/2014/main" id="{FCE5AFD2-5EA4-0C86-05A8-45E1D1D5518A}"/>
              </a:ext>
            </a:extLst>
          </p:cNvPr>
          <p:cNvCxnSpPr>
            <a:cxnSpLocks/>
          </p:cNvCxnSpPr>
          <p:nvPr/>
        </p:nvCxnSpPr>
        <p:spPr>
          <a:xfrm>
            <a:off x="587852" y="6758292"/>
            <a:ext cx="11073448" cy="0"/>
          </a:xfrm>
          <a:prstGeom prst="line">
            <a:avLst/>
          </a:prstGeom>
          <a:ln w="0">
            <a:solidFill>
              <a:srgbClr val="0761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672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텍스트, 사람이(가) 표시된 사진&#10;&#10;자동 생성된 설명">
            <a:extLst>
              <a:ext uri="{FF2B5EF4-FFF2-40B4-BE49-F238E27FC236}">
                <a16:creationId xmlns:a16="http://schemas.microsoft.com/office/drawing/2014/main" id="{E48B216E-8726-2477-9743-D819CC879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34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466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1632</TotalTime>
  <Words>45</Words>
  <Application>Microsoft Macintosh PowerPoint</Application>
  <PresentationFormat>와이드스크린</PresentationFormat>
  <Paragraphs>12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5" baseType="lpstr">
      <vt:lpstr>Noto Sans KR</vt:lpstr>
      <vt:lpstr>Noto Sans KR Light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Kan MyeongHae</dc:creator>
  <cp:lastModifiedBy>Kan MyeongHae</cp:lastModifiedBy>
  <cp:revision>64</cp:revision>
  <dcterms:created xsi:type="dcterms:W3CDTF">2022-10-19T09:13:23Z</dcterms:created>
  <dcterms:modified xsi:type="dcterms:W3CDTF">2022-12-07T17:57:36Z</dcterms:modified>
</cp:coreProperties>
</file>

<file path=docProps/thumbnail.jpeg>
</file>